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9E5AF-3187-2174-862D-2CA4E917F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2379B-ACBB-5790-1B64-66F685F364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A43EB-2303-A0BD-DEC1-71170DB82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C2122-F0D2-7654-79B3-D55C902F5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EC0AE-B47E-A03A-C809-F1258D47E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12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2997D-3D85-569E-31BC-AE8CDC42E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9A2158-B11E-8620-5321-CB4A93CEC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37240-1054-236D-7BCA-5E8D204C1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16DA1-B5F6-E48E-DFFA-DDB7823E3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19EA6-6A3A-BDC2-E613-1BDDE0BC3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34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80943A-50D9-9389-8A02-1CEB57F701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3ADAE0-CBB6-D9F2-7DBD-FAE45B0CA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4DC61-42BC-CF8D-DBC0-83318D476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025D3-3B74-4577-E0E4-CDBFEAD61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AA867-3D76-AF17-E283-7F33A222F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1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9409C-FC62-551B-B950-932823101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5266D-9EC6-ED96-0563-2339D9DE1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01792-59F0-E612-742E-426D77C1C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7D1BF-0212-9B7D-6721-F2605A527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D89F5-A825-B48B-4509-1CF66D82F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345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4E2FA-2E4D-3568-E7CE-7AB48312A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46827-C0A0-657D-F293-2C3B38875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E0F5F8-EF22-563D-8D00-38DF40DE1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72E56-7631-E759-36A1-8B73A8CE2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640AA-8AB8-CD64-9FA5-BD51A279C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66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D2F6D-F6DE-AE76-F2E8-7BA4099B6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78EFE-2A8C-A226-49FB-76ED4373CF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9C09F-958B-0105-8921-21696B1BE8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6210B7-CBAE-1CA3-7E28-C20C3C981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FBB571-21C7-A73C-A9C3-2BE93ED4F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E753BB-C187-B800-B2A8-05DFA864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39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8B2E1-9EC2-A7E1-56E4-50A22690E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B70538-5A4F-6387-DE9D-1C2230C1F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A9B0A4-4693-01AC-BA72-B5A274103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3BE0BD-51CA-528F-11A5-FB5FDDC7C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98BA57-185D-74AE-5967-85050A0B9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587D1D-A442-F000-FC30-1E18C5E05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D26111-544A-A733-B239-7CC3E8F2D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A9B87A-49A3-1A61-03CC-F5B3F1A2C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74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7DDF2-20C6-BF2A-1FC1-4FA883E4B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ADE293-63AC-F918-738F-77B99B315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FF6BE1-B2B6-FFDA-F543-D9A6A61D2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9131CF-FEAB-C68F-566D-3DE5B8DA4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126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79C9C5-2A72-31DE-5279-88FC08171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D0CCEA-AEBE-35D2-FC77-9ADCD286C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38D1A-B696-2A57-791F-3751F8CA4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761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A6466-3712-1BE0-C371-1D26FA3F0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CE4A0-B70F-ADA3-3260-3D9FD43EE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D39E17-90F7-E8DC-6E0D-7E704BCBDF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03CCAC-7B5F-4203-C24F-899248F43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372769-977C-662B-A20A-796A2D764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0E2AF9-05EC-6E3D-D61E-596AFD938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44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3D77-8D4B-B8CD-402A-4B525B707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DF9CE8-2068-8317-3088-FDED0594EF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7193B2-9968-759D-B1B4-90223D85D7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079BC4-1CB4-FDF2-3F19-6179D38F9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1F93E0-47DD-4541-5CC1-622E180A3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9BD9A-D50A-924C-3D81-DC5C738EF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93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94D0E5-FC0B-5951-CADE-DE7E717D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DD85C1-F2EA-D9BF-CD6A-C0C91DC27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41205-BFEE-32E6-3B89-73F8F1EF1B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27819-DF0C-49B2-9EF1-63F9147692A1}" type="datetimeFigureOut">
              <a:rPr lang="en-US" smtClean="0"/>
              <a:t>4/30/2023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0DD87-12AA-A5E3-4A74-68D03D34BC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38A85-D8BC-6DBC-2DDB-455942DE5A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DA5AF-25F8-4D63-A105-3B804C25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200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A4888A78-F355-FB35-71E1-E7B0E06A9F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24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KALIB GAINES</dc:creator>
  <cp:lastModifiedBy>KALIB GAINES</cp:lastModifiedBy>
  <cp:revision>1</cp:revision>
  <dcterms:created xsi:type="dcterms:W3CDTF">2023-05-01T03:09:33Z</dcterms:created>
  <dcterms:modified xsi:type="dcterms:W3CDTF">2023-05-01T03:09:43Z</dcterms:modified>
</cp:coreProperties>
</file>

<file path=docProps/thumbnail.jpeg>
</file>